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1"/>
  </p:notesMasterIdLst>
  <p:sldIdLst>
    <p:sldId id="294" r:id="rId2"/>
    <p:sldId id="288" r:id="rId3"/>
    <p:sldId id="267" r:id="rId4"/>
    <p:sldId id="289" r:id="rId5"/>
    <p:sldId id="290" r:id="rId6"/>
    <p:sldId id="287" r:id="rId7"/>
    <p:sldId id="291" r:id="rId8"/>
    <p:sldId id="256" r:id="rId9"/>
    <p:sldId id="284" r:id="rId10"/>
    <p:sldId id="285" r:id="rId11"/>
    <p:sldId id="259" r:id="rId12"/>
    <p:sldId id="283" r:id="rId13"/>
    <p:sldId id="281" r:id="rId14"/>
    <p:sldId id="282" r:id="rId15"/>
    <p:sldId id="264" r:id="rId16"/>
    <p:sldId id="292" r:id="rId17"/>
    <p:sldId id="293" r:id="rId18"/>
    <p:sldId id="266" r:id="rId19"/>
    <p:sldId id="296" r:id="rId20"/>
    <p:sldId id="297" r:id="rId21"/>
    <p:sldId id="298" r:id="rId22"/>
    <p:sldId id="269" r:id="rId23"/>
    <p:sldId id="299" r:id="rId24"/>
    <p:sldId id="270" r:id="rId25"/>
    <p:sldId id="300" r:id="rId26"/>
    <p:sldId id="272" r:id="rId27"/>
    <p:sldId id="295" r:id="rId28"/>
    <p:sldId id="271" r:id="rId29"/>
    <p:sldId id="273" r:id="rId3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4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AA6644-697E-42D2-80BA-2808A7B4DBC1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77795F-3CFC-40C3-99F3-5689F9430CB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História humanidade</a:t>
            </a:r>
          </a:p>
          <a:p>
            <a:endParaRPr lang="pt-BR" dirty="0" smtClean="0"/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77795F-3CFC-40C3-99F3-5689F9430CB4}" type="slidenum">
              <a:rPr lang="pt-BR" smtClean="0"/>
              <a:pPr/>
              <a:t>8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AEB39-E2E4-44FD-81C6-E84A26C5E280}" type="datetimeFigureOut">
              <a:rPr lang="pt-BR" smtClean="0"/>
              <a:pPr/>
              <a:t>26/9/2010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B732F-0C3E-4C27-91F1-C21E8E3993B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71670" y="4714884"/>
            <a:ext cx="6400800" cy="1752600"/>
          </a:xfrm>
        </p:spPr>
        <p:txBody>
          <a:bodyPr/>
          <a:lstStyle/>
          <a:p>
            <a:r>
              <a:rPr lang="pt-BR" dirty="0" smtClean="0"/>
              <a:t>			</a:t>
            </a:r>
          </a:p>
          <a:p>
            <a:endParaRPr lang="pt-BR" dirty="0"/>
          </a:p>
          <a:p>
            <a:r>
              <a:rPr lang="pt-BR" sz="2800" dirty="0" smtClean="0"/>
              <a:t>			Tamara Bauab Levai</a:t>
            </a:r>
            <a:endParaRPr lang="pt-BR" sz="2800" dirty="0"/>
          </a:p>
        </p:txBody>
      </p:sp>
      <p:pic>
        <p:nvPicPr>
          <p:cNvPr id="5122" name="Picture 2" descr="C:\Documents and Settings\Administrador\Meus documentos\Minhas imagens\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6643734" cy="5876014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1571604" y="1500174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/>
              <a:t>ECOFEMINISMO</a:t>
            </a:r>
            <a:endParaRPr lang="pt-BR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857255"/>
          </a:xfrm>
        </p:spPr>
        <p:txBody>
          <a:bodyPr/>
          <a:lstStyle/>
          <a:p>
            <a:r>
              <a:rPr lang="pt-BR" dirty="0" smtClean="0"/>
              <a:t>Ecofeminismo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85786" y="1571612"/>
            <a:ext cx="7358114" cy="4495816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>
                <a:solidFill>
                  <a:schemeClr val="tx1"/>
                </a:solidFill>
              </a:rPr>
              <a:t>Feminismo e </a:t>
            </a:r>
            <a:r>
              <a:rPr lang="pt-BR" dirty="0" smtClean="0">
                <a:solidFill>
                  <a:schemeClr val="tx1"/>
                </a:solidFill>
              </a:rPr>
              <a:t>Ecologia movimentos </a:t>
            </a:r>
            <a:r>
              <a:rPr lang="pt-BR" dirty="0" smtClean="0">
                <a:solidFill>
                  <a:schemeClr val="tx1"/>
                </a:solidFill>
              </a:rPr>
              <a:t>sociais mais importantes do século </a:t>
            </a:r>
            <a:r>
              <a:rPr lang="pt-BR" dirty="0" smtClean="0">
                <a:solidFill>
                  <a:schemeClr val="tx1"/>
                </a:solidFill>
              </a:rPr>
              <a:t>XXI</a:t>
            </a:r>
          </a:p>
          <a:p>
            <a:pPr algn="just"/>
            <a:endParaRPr lang="pt-BR" dirty="0" smtClean="0">
              <a:solidFill>
                <a:schemeClr val="tx1"/>
              </a:solidFill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Insustentabilidade do sistema </a:t>
            </a:r>
            <a:r>
              <a:rPr lang="pt-BR" dirty="0" smtClean="0">
                <a:solidFill>
                  <a:schemeClr val="tx1"/>
                </a:solidFill>
              </a:rPr>
              <a:t>capitalista</a:t>
            </a:r>
          </a:p>
          <a:p>
            <a:pPr algn="just"/>
            <a:endParaRPr lang="pt-BR" dirty="0" smtClean="0">
              <a:solidFill>
                <a:schemeClr val="tx1"/>
              </a:solidFill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Calamidade </a:t>
            </a:r>
            <a:r>
              <a:rPr lang="pt-BR" dirty="0" smtClean="0">
                <a:solidFill>
                  <a:schemeClr val="tx1"/>
                </a:solidFill>
              </a:rPr>
              <a:t>ecológica</a:t>
            </a:r>
          </a:p>
          <a:p>
            <a:pPr algn="just"/>
            <a:endParaRPr lang="pt-BR" dirty="0" smtClean="0">
              <a:solidFill>
                <a:schemeClr val="tx1"/>
              </a:solidFill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Crescente preocupação com o meio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Ecologia rasa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500174"/>
            <a:ext cx="5558464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43438" y="214290"/>
            <a:ext cx="4257676" cy="6000792"/>
          </a:xfrm>
        </p:spPr>
        <p:txBody>
          <a:bodyPr>
            <a:noAutofit/>
          </a:bodyPr>
          <a:lstStyle/>
          <a:p>
            <a:pPr algn="l"/>
            <a:r>
              <a:rPr lang="pt-BR" sz="2800" dirty="0" smtClean="0"/>
              <a:t>Começo do Fim.</a:t>
            </a:r>
            <a:br>
              <a:rPr lang="pt-BR" sz="2800" dirty="0" smtClean="0"/>
            </a:br>
            <a:r>
              <a:rPr lang="pt-BR" sz="2800" dirty="0" smtClean="0"/>
              <a:t>Difícil de esconder</a:t>
            </a:r>
            <a:br>
              <a:rPr lang="pt-BR" sz="2800" dirty="0" smtClean="0"/>
            </a:br>
            <a:r>
              <a:rPr lang="pt-BR" sz="2800" dirty="0" smtClean="0"/>
              <a:t>Impossível não fazer a conexão entre nosso estilo de vida e a destruição do Planeta.</a:t>
            </a:r>
            <a:br>
              <a:rPr lang="pt-BR" sz="2800" dirty="0" smtClean="0"/>
            </a:br>
            <a:r>
              <a:rPr lang="pt-BR" sz="2800" dirty="0" smtClean="0"/>
              <a:t>A comida, a água, o ar estão contaminados pelos restos de nossa sociedade consumista.</a:t>
            </a:r>
            <a:br>
              <a:rPr lang="pt-BR" sz="2800" dirty="0" smtClean="0"/>
            </a:br>
            <a:r>
              <a:rPr lang="pt-BR" sz="2800" dirty="0" smtClean="0"/>
              <a:t>Cegueira ética condicionada.</a:t>
            </a:r>
            <a:br>
              <a:rPr lang="pt-BR" sz="2800" dirty="0" smtClean="0"/>
            </a:br>
            <a:r>
              <a:rPr lang="pt-BR" sz="2800" dirty="0" smtClean="0"/>
              <a:t> Comodismo e apatia voluntária. </a:t>
            </a:r>
            <a:endParaRPr lang="pt-BR" sz="28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857364"/>
            <a:ext cx="26955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0" y="571480"/>
            <a:ext cx="41148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t-BR" sz="2800" dirty="0" smtClean="0"/>
              <a:t>Evolução do pensamento ecológico</a:t>
            </a:r>
          </a:p>
          <a:p>
            <a:pPr>
              <a:buNone/>
            </a:pPr>
            <a:r>
              <a:rPr lang="pt-BR" sz="2800" dirty="0" smtClean="0"/>
              <a:t>Sistema patriarcal Exploração /dominação</a:t>
            </a:r>
          </a:p>
          <a:p>
            <a:pPr>
              <a:buNone/>
            </a:pPr>
            <a:r>
              <a:rPr lang="pt-BR" sz="2800" dirty="0" smtClean="0"/>
              <a:t>Ecofeminismo – proposta social emancipatória</a:t>
            </a:r>
          </a:p>
          <a:p>
            <a:pPr>
              <a:buNone/>
            </a:pPr>
            <a:r>
              <a:rPr lang="pt-BR" sz="2800" dirty="0" smtClean="0"/>
              <a:t>Natureza sensível e orgânica das mulheres</a:t>
            </a:r>
          </a:p>
          <a:p>
            <a:pPr>
              <a:buNone/>
            </a:pPr>
            <a:r>
              <a:rPr lang="pt-BR" sz="2800" dirty="0" smtClean="0"/>
              <a:t>Cuidado com a natureza</a:t>
            </a:r>
          </a:p>
          <a:p>
            <a:pPr>
              <a:buNone/>
            </a:pPr>
            <a:r>
              <a:rPr lang="pt-BR" sz="2800" dirty="0" smtClean="0"/>
              <a:t>Desconstrução de toda organização social</a:t>
            </a:r>
          </a:p>
          <a:p>
            <a:pPr>
              <a:buNone/>
            </a:pPr>
            <a:endParaRPr lang="pt-BR" sz="2800" dirty="0" smtClean="0"/>
          </a:p>
          <a:p>
            <a:pPr>
              <a:buNone/>
            </a:pPr>
            <a:endParaRPr lang="pt-BR" sz="2800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3935596" cy="4427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0" y="357166"/>
            <a:ext cx="4143404" cy="4214842"/>
          </a:xfrm>
        </p:spPr>
        <p:txBody>
          <a:bodyPr>
            <a:normAutofit/>
          </a:bodyPr>
          <a:lstStyle/>
          <a:p>
            <a:r>
              <a:rPr lang="pt-BR" sz="2600" dirty="0" smtClean="0"/>
              <a:t>Há uma afinidade entre as lutas pelos direitos mulheres e pelos direitos da natureza.</a:t>
            </a:r>
          </a:p>
          <a:p>
            <a:endParaRPr lang="pt-BR" sz="2600" b="1" dirty="0" smtClean="0"/>
          </a:p>
          <a:p>
            <a:r>
              <a:rPr lang="pt-BR" sz="2600" dirty="0" smtClean="0"/>
              <a:t>A sociedade sofre de inércias patriarcais que impedem a verdadeira compreensão do seja Ecologia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</p:txBody>
      </p:sp>
      <p:pic>
        <p:nvPicPr>
          <p:cNvPr id="4098" name="Picture 2" descr="C:\Documents and Settings\Administrador\Meus documentos\Minhas imagens\OgAAAHKQwELHzOXvpWYuMag-wLibY4sfD4DamNCJKmKb3vPA5QS91gcpUeOfHRw4BangJEKsl9kLnlV4EQEdV_FhtQMAm1T1UFXXQ0ia5EjtSdwb0lE67d_M0Wd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3964809" cy="5286412"/>
          </a:xfrm>
          <a:prstGeom prst="rect">
            <a:avLst/>
          </a:prstGeom>
          <a:noFill/>
        </p:spPr>
      </p:pic>
      <p:pic>
        <p:nvPicPr>
          <p:cNvPr id="4099" name="Picture 3" descr="C:\Documents and Settings\Administrador\Meus documentos\Minhas imagens\agricultu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000504"/>
            <a:ext cx="3698875" cy="26558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Ecofeminismo 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/>
          <a:lstStyle/>
          <a:p>
            <a:pPr>
              <a:buNone/>
            </a:pPr>
            <a:r>
              <a:rPr lang="pt-BR" dirty="0" smtClean="0"/>
              <a:t>Questionamentos:</a:t>
            </a:r>
          </a:p>
          <a:p>
            <a:pPr>
              <a:buNone/>
            </a:pPr>
            <a:r>
              <a:rPr lang="pt-BR" dirty="0" smtClean="0"/>
              <a:t>Papel da diferenciação de gênero na evolução de uma sociedade hierárquica nociva ao ambiente.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Dualismo como causa da objetificação da natureza e dominação da mulher.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r>
              <a:rPr lang="pt-BR" dirty="0" smtClean="0"/>
              <a:t>Relação de poder dominador/dominado.</a:t>
            </a:r>
          </a:p>
          <a:p>
            <a:pPr>
              <a:buNone/>
            </a:pPr>
            <a:endParaRPr lang="pt-BR" dirty="0" smtClean="0"/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rodrigomarques.files.wordpress.com/2007/07/lade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00108"/>
            <a:ext cx="8166707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571480"/>
            <a:ext cx="7484581" cy="5613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57158" y="642918"/>
            <a:ext cx="844812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796908"/>
          </a:xfrm>
        </p:spPr>
        <p:txBody>
          <a:bodyPr>
            <a:normAutofit/>
          </a:bodyPr>
          <a:lstStyle/>
          <a:p>
            <a:r>
              <a:rPr lang="pt-BR" sz="3600" dirty="0" smtClean="0"/>
              <a:t>Sedentarismo / domesticação da Terra</a:t>
            </a:r>
            <a:endParaRPr lang="pt-BR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642910" y="1214422"/>
            <a:ext cx="7933475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 dirty="0" smtClean="0"/>
              <a:t>Aprisionamento na vida</a:t>
            </a:r>
            <a:endParaRPr lang="pt-BR" sz="3200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214414" y="1285860"/>
            <a:ext cx="685804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1612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428736"/>
            <a:ext cx="284797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Objetificação / reducionismo / utilitarismo</a:t>
            </a:r>
            <a:endParaRPr lang="pt-B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57200" y="1642149"/>
            <a:ext cx="8229600" cy="4442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3861160" cy="5744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285860"/>
            <a:ext cx="3210573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eus documentos\Downloads\slideshow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071546"/>
            <a:ext cx="6191294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Meus documentos\Downloads\slideshow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857232"/>
            <a:ext cx="6381794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571480"/>
            <a:ext cx="742955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Autofit/>
          </a:bodyPr>
          <a:lstStyle/>
          <a:p>
            <a:r>
              <a:rPr lang="pt-BR" sz="3200" dirty="0" smtClean="0"/>
              <a:t>A cultura masculinista obcecada pelo poder resulta em guerras, escravidão, atos profundamente antiecológicos e egoístas.</a:t>
            </a:r>
            <a:endParaRPr lang="pt-BR" sz="3200" dirty="0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285992"/>
            <a:ext cx="4319767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0562" y="274638"/>
            <a:ext cx="4186238" cy="5940444"/>
          </a:xfrm>
        </p:spPr>
        <p:txBody>
          <a:bodyPr>
            <a:noAutofit/>
          </a:bodyPr>
          <a:lstStyle/>
          <a:p>
            <a:r>
              <a:rPr lang="pt-BR" sz="3200" dirty="0" smtClean="0"/>
              <a:t>A filosofia ecológica reconhece  a necessidade de uma mudança de percepção e de valores que norteem nossa sociedade, mas isso vai contra  as estruturas de poder e do sitema político-econômico vigente.</a:t>
            </a:r>
            <a:br>
              <a:rPr lang="pt-BR" sz="3200" dirty="0" smtClean="0"/>
            </a:br>
            <a:endParaRPr lang="pt-BR" sz="3200" dirty="0"/>
          </a:p>
        </p:txBody>
      </p:sp>
      <p:pic>
        <p:nvPicPr>
          <p:cNvPr id="4198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3912" y="1000109"/>
            <a:ext cx="3375735" cy="4601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pt-BR" sz="3600" dirty="0" smtClean="0"/>
              <a:t>Os movimentos ecológicos surgem como um sintoma desta gradual, lenta e irreversível conscientização, de que não estamos apartados da natureza.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430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1" y="2571745"/>
            <a:ext cx="428628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571744"/>
            <a:ext cx="2954675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785950"/>
          </a:xfrm>
        </p:spPr>
        <p:txBody>
          <a:bodyPr>
            <a:normAutofit/>
          </a:bodyPr>
          <a:lstStyle/>
          <a:p>
            <a:r>
              <a:rPr lang="pt-BR" dirty="0" smtClean="0"/>
              <a:t>Ética </a:t>
            </a:r>
            <a:r>
              <a:rPr lang="pt-BR" dirty="0" smtClean="0"/>
              <a:t>feminina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5268931"/>
          </a:xfrm>
        </p:spPr>
        <p:txBody>
          <a:bodyPr/>
          <a:lstStyle/>
          <a:p>
            <a:pPr>
              <a:buNone/>
            </a:pPr>
            <a:r>
              <a:rPr lang="pt-BR" dirty="0" smtClean="0"/>
              <a:t>                        Cuidado </a:t>
            </a:r>
            <a:r>
              <a:rPr lang="pt-BR" dirty="0" smtClean="0"/>
              <a:t>com a vida.</a:t>
            </a:r>
            <a:endParaRPr lang="pt-BR" dirty="0" smtClean="0"/>
          </a:p>
          <a:p>
            <a:pPr>
              <a:buNone/>
            </a:pPr>
            <a:r>
              <a:rPr lang="pt-BR" sz="2800" dirty="0" smtClean="0"/>
              <a:t>Oposição </a:t>
            </a:r>
            <a:r>
              <a:rPr lang="pt-BR" sz="2800" dirty="0" smtClean="0"/>
              <a:t>à </a:t>
            </a:r>
            <a:r>
              <a:rPr lang="pt-BR" sz="2800" dirty="0" smtClean="0"/>
              <a:t>essência</a:t>
            </a:r>
            <a:endParaRPr lang="pt-BR" sz="2800" dirty="0" smtClean="0"/>
          </a:p>
          <a:p>
            <a:pPr>
              <a:buNone/>
            </a:pPr>
            <a:r>
              <a:rPr lang="pt-BR" sz="2800" dirty="0" smtClean="0"/>
              <a:t>agressiva </a:t>
            </a:r>
            <a:r>
              <a:rPr lang="pt-BR" sz="2800" dirty="0" smtClean="0"/>
              <a:t>da masculinidade</a:t>
            </a:r>
          </a:p>
          <a:p>
            <a:endParaRPr lang="pt-BR" dirty="0" smtClean="0"/>
          </a:p>
          <a:p>
            <a:endParaRPr lang="pt-BR" dirty="0" smtClean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496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ângulo 4"/>
          <p:cNvSpPr/>
          <p:nvPr/>
        </p:nvSpPr>
        <p:spPr>
          <a:xfrm>
            <a:off x="3357554" y="5572140"/>
            <a:ext cx="5429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 smtClean="0"/>
              <a:t>“Não!” ao controle reprodutivo das </a:t>
            </a:r>
            <a:r>
              <a:rPr lang="pt-BR" sz="2800" dirty="0" smtClean="0"/>
              <a:t>    fêmeas </a:t>
            </a:r>
            <a:r>
              <a:rPr lang="pt-BR" sz="2800" dirty="0" smtClean="0"/>
              <a:t>e à coisificação da vida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357430"/>
            <a:ext cx="3714776" cy="2971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 fontScale="90000"/>
          </a:bodyPr>
          <a:lstStyle/>
          <a:p>
            <a:r>
              <a:rPr lang="pt-BR" sz="2800" b="1" dirty="0" smtClean="0"/>
              <a:t/>
            </a:r>
            <a:br>
              <a:rPr lang="pt-BR" sz="2800" b="1" dirty="0" smtClean="0"/>
            </a:br>
            <a:r>
              <a:rPr lang="pt-BR" sz="3600" dirty="0" smtClean="0"/>
              <a:t>Desenvolvimento de uma consciência ecocêntrica e biofílica em substituição a atual consciência falocêntrica e </a:t>
            </a:r>
            <a:r>
              <a:rPr lang="pt-BR" sz="3600" dirty="0" smtClean="0"/>
              <a:t>necrofílica</a:t>
            </a:r>
            <a:r>
              <a:rPr lang="pt-BR" sz="2800" dirty="0" smtClean="0"/>
              <a:t/>
            </a:r>
            <a:br>
              <a:rPr lang="pt-BR" sz="2800" dirty="0" smtClean="0"/>
            </a:br>
            <a:endParaRPr lang="pt-BR" sz="2800" dirty="0"/>
          </a:p>
        </p:txBody>
      </p:sp>
      <p:pic>
        <p:nvPicPr>
          <p:cNvPr id="4403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071678"/>
            <a:ext cx="5801284" cy="4354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Ecofeminismo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0"/>
            <a:ext cx="31527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tângulo 5"/>
          <p:cNvSpPr/>
          <p:nvPr/>
        </p:nvSpPr>
        <p:spPr>
          <a:xfrm>
            <a:off x="4143372" y="2357430"/>
            <a:ext cx="4500594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100" dirty="0" smtClean="0">
                <a:solidFill>
                  <a:prstClr val="black"/>
                </a:solidFill>
                <a:ea typeface="+mj-ea"/>
                <a:cs typeface="+mj-cs"/>
              </a:rPr>
              <a:t>Percepção da Terra como um organismo dotado de vida própria.</a:t>
            </a:r>
            <a:br>
              <a:rPr lang="pt-BR" sz="3100" dirty="0" smtClean="0">
                <a:solidFill>
                  <a:prstClr val="black"/>
                </a:solidFill>
                <a:ea typeface="+mj-ea"/>
                <a:cs typeface="+mj-cs"/>
              </a:rPr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857232"/>
            <a:ext cx="303077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tângulo 5"/>
          <p:cNvSpPr/>
          <p:nvPr/>
        </p:nvSpPr>
        <p:spPr>
          <a:xfrm>
            <a:off x="4214810" y="428604"/>
            <a:ext cx="409575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100" dirty="0" smtClean="0">
                <a:ea typeface="+mj-ea"/>
                <a:cs typeface="+mj-cs"/>
              </a:rPr>
              <a:t>Reconhecimento de um “eu” ampliado, de modo a perceber a natureza como um contínuo e não como o outro estranho e externo a nós. Assim não </a:t>
            </a:r>
            <a:r>
              <a:rPr lang="pt-BR" sz="3100" dirty="0" smtClean="0">
                <a:solidFill>
                  <a:prstClr val="black"/>
                </a:solidFill>
                <a:ea typeface="+mj-ea"/>
                <a:cs typeface="+mj-cs"/>
              </a:rPr>
              <a:t>precisaremos de uma moralidade imposta pela religião ou Estado, nenhuma ética vinda de cima, paternalista</a:t>
            </a:r>
            <a:endParaRPr lang="pt-B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fontScale="92500" lnSpcReduction="20000"/>
          </a:bodyPr>
          <a:lstStyle/>
          <a:p>
            <a:r>
              <a:rPr lang="pt-BR" sz="3000" dirty="0" smtClean="0"/>
              <a:t>Ecofeminismo é uma postura política contrária à dominação</a:t>
            </a:r>
            <a:r>
              <a:rPr lang="pt-BR" sz="3000" dirty="0" smtClean="0"/>
              <a:t>.</a:t>
            </a:r>
          </a:p>
          <a:p>
            <a:endParaRPr lang="pt-BR" sz="3000" dirty="0" smtClean="0"/>
          </a:p>
          <a:p>
            <a:r>
              <a:rPr lang="pt-BR" sz="3000" dirty="0" smtClean="0"/>
              <a:t>É uma luta antissexista, anti-racista, anti-elitista e anti-antropocêntrica</a:t>
            </a:r>
            <a:r>
              <a:rPr lang="pt-BR" sz="3000" dirty="0" smtClean="0"/>
              <a:t>.</a:t>
            </a:r>
          </a:p>
          <a:p>
            <a:endParaRPr lang="pt-BR" sz="3000" dirty="0" smtClean="0"/>
          </a:p>
          <a:p>
            <a:r>
              <a:rPr lang="pt-BR" sz="3000" dirty="0" smtClean="0"/>
              <a:t>Destruição de dualismos hierarquizadores; natureza/cultura, homem/mulher, recionalismo/intuição, matéria/ espírito, corpo/mente</a:t>
            </a:r>
            <a:r>
              <a:rPr lang="pt-BR" sz="3000" dirty="0" smtClean="0"/>
              <a:t>.</a:t>
            </a:r>
          </a:p>
          <a:p>
            <a:endParaRPr lang="pt-BR" sz="3000" dirty="0" smtClean="0"/>
          </a:p>
          <a:p>
            <a:r>
              <a:rPr lang="pt-BR" sz="3000" dirty="0" smtClean="0"/>
              <a:t>Diálogo horizontal, democrático e empático com a Natureza.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t-BR" dirty="0" smtClean="0"/>
              <a:t> </a:t>
            </a:r>
            <a:r>
              <a:rPr lang="pt-BR" sz="3600" i="1" dirty="0" smtClean="0"/>
              <a:t>"Eco-feminismo é um desenvolvimento recente no pensamento feminista que defende que a atual crise ambiental é um resultado previsível da cultura patriarcal" </a:t>
            </a:r>
            <a:r>
              <a:rPr lang="pt-BR" dirty="0" smtClean="0"/>
              <a:t>( Salleh 1988).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t-BR" dirty="0" smtClean="0"/>
              <a:t>	Esta é a nova maneira de pisarmos sobre a Terra, um veganismo ampliado, além do prato de comida, uma ética que abrenge a maioria das nossas ações, pois a libertação animal está diretamente ligada à libertação da Terra e à libertação humana.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5" y="0"/>
            <a:ext cx="91479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ixaDeTexto 5"/>
          <p:cNvSpPr txBox="1"/>
          <p:nvPr/>
        </p:nvSpPr>
        <p:spPr>
          <a:xfrm>
            <a:off x="4286248" y="5572140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FFC000"/>
                </a:solidFill>
              </a:rPr>
              <a:t>tamybec@hotmail.com</a:t>
            </a:r>
            <a:endParaRPr lang="pt-BR" sz="2400" dirty="0">
              <a:solidFill>
                <a:srgbClr val="FFC000"/>
              </a:solidFill>
            </a:endParaRPr>
          </a:p>
        </p:txBody>
      </p:sp>
      <p:sp>
        <p:nvSpPr>
          <p:cNvPr id="10" name="Espaço Reservado para Conteúdo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4902</TotalTime>
  <Words>347</Words>
  <Application>Microsoft Office PowerPoint</Application>
  <PresentationFormat>Apresentação na tela (4:3)</PresentationFormat>
  <Paragraphs>58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0" baseType="lpstr">
      <vt:lpstr>Tema do Office</vt:lpstr>
      <vt:lpstr>Slide 1</vt:lpstr>
      <vt:lpstr>Ecofeminismo</vt:lpstr>
      <vt:lpstr>Ecologia rasa </vt:lpstr>
      <vt:lpstr>Começo do Fim. Difícil de esconder Impossível não fazer a conexão entre nosso estilo de vida e a destruição do Planeta. A comida, a água, o ar estão contaminados pelos restos de nossa sociedade consumista. Cegueira ética condicionada.  Comodismo e apatia voluntária. </vt:lpstr>
      <vt:lpstr>Slide 5</vt:lpstr>
      <vt:lpstr>Slide 6</vt:lpstr>
      <vt:lpstr>Ecofeminismo </vt:lpstr>
      <vt:lpstr>Slide 8</vt:lpstr>
      <vt:lpstr>Slide 9</vt:lpstr>
      <vt:lpstr>Slide 10</vt:lpstr>
      <vt:lpstr>Sedentarismo / domesticação da Terra</vt:lpstr>
      <vt:lpstr>Aprisionamento na vida</vt:lpstr>
      <vt:lpstr>Slide 13</vt:lpstr>
      <vt:lpstr>Objetificação / reducionismo / utilitarismo</vt:lpstr>
      <vt:lpstr>Slide 15</vt:lpstr>
      <vt:lpstr>Slide 16</vt:lpstr>
      <vt:lpstr>Slide 17</vt:lpstr>
      <vt:lpstr>Slide 18</vt:lpstr>
      <vt:lpstr>A cultura masculinista obcecada pelo poder resulta em guerras, escravidão, atos profundamente antiecológicos e egoístas.</vt:lpstr>
      <vt:lpstr>A filosofia ecológica reconhece  a necessidade de uma mudança de percepção e de valores que norteem nossa sociedade, mas isso vai contra  as estruturas de poder e do sitema político-econômico vigente. </vt:lpstr>
      <vt:lpstr>Os movimentos ecológicos surgem como um sintoma desta gradual, lenta e irreversível conscientização, de que não estamos apartados da natureza. </vt:lpstr>
      <vt:lpstr>Ética feminina </vt:lpstr>
      <vt:lpstr> Desenvolvimento de uma consciência ecocêntrica e biofílica em substituição a atual consciência falocêntrica e necrofílica </vt:lpstr>
      <vt:lpstr>Ecofeminismo </vt:lpstr>
      <vt:lpstr>Slide 25</vt:lpstr>
      <vt:lpstr>Slide 26</vt:lpstr>
      <vt:lpstr>Slide 27</vt:lpstr>
      <vt:lpstr>Slide 28</vt:lpstr>
      <vt:lpstr>Slide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F-kid</dc:creator>
  <cp:lastModifiedBy>F-kid</cp:lastModifiedBy>
  <cp:revision>359</cp:revision>
  <dcterms:created xsi:type="dcterms:W3CDTF">2010-08-31T22:34:22Z</dcterms:created>
  <dcterms:modified xsi:type="dcterms:W3CDTF">2010-09-26T16:02:32Z</dcterms:modified>
</cp:coreProperties>
</file>